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5"/>
  </p:notesMasterIdLst>
  <p:sldIdLst>
    <p:sldId id="256" r:id="rId2"/>
    <p:sldId id="285" r:id="rId3"/>
    <p:sldId id="284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04C4"/>
    <a:srgbClr val="A3053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9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994790-5312-49E4-ACE1-90F480BDC09B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13808C-E030-4058-8E54-F4ED15ED2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070D4-6F37-4118-9EA7-286F558CD047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DCCFE-6C08-4EF6-92BC-9681FB446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EEF22-5B9F-4558-805E-8A758B492D0F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C2327-6BD3-45BC-BA72-B4051F24D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2BF2-3CDA-45C2-B701-E8D17F7A83C5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D83DE-9ABC-434A-B172-14BFA1A06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97D70-7282-4E78-94CD-5A1FE22A516C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AE02C-BA52-4D92-926C-5363141D1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59508-CF7F-457B-805F-F6D7A50D2C7A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451B5-3F03-4F6F-B679-488E636DA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5E5EB-E50B-40E3-8B51-CC855E9AF4E2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9B5D3-26C1-4782-AA80-6E8933AF09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7AD75-BBFC-46A6-8B15-C58CDC09BB41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3939D-E0E5-474F-941A-9BDB2F9CF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6222A-CF91-487B-80AD-ECA3DCD7C616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EE74-C22E-44E7-853D-C79891F16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7984B-88B3-40E9-8DA9-5DDD284FAD35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973F7-5961-4F75-99E2-1C3C1D9ED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BE32-7E8F-4FC8-BF03-E8C3E07C00B2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7EB1F-05F0-40E6-88F8-CCE9FD6D8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F4391-86DD-4E74-96E5-5DA6348BC518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D335A-39E3-4CB0-AEEB-D29A10E68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4049D7-7B88-45AB-8680-1A112EE3480A}" type="datetimeFigureOut">
              <a:rPr lang="ru-RU"/>
              <a:pPr>
                <a:defRPr/>
              </a:pPr>
              <a:t>18.04.2013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C080F2-8E02-4001-B16A-183EB6FF4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68" r:id="rId2"/>
    <p:sldLayoutId id="2147483877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8" r:id="rId9"/>
    <p:sldLayoutId id="2147483874" r:id="rId10"/>
    <p:sldLayoutId id="21474838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1B587C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1B587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4E8542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4" descr="HindsVariable_T-Te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2010_03_25_8bc8e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764704"/>
            <a:ext cx="4869160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427038" y="5734050"/>
            <a:ext cx="8439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II</a:t>
            </a:r>
            <a:r>
              <a:rPr lang="ru-RU" b="1"/>
              <a:t> республиканская научно-практическая конференция школьников </a:t>
            </a:r>
          </a:p>
          <a:p>
            <a:pPr algn="ctr"/>
            <a:r>
              <a:rPr lang="ru-RU" b="1"/>
              <a:t>«От школьного проекта к формированию интеллектуальной элиты РТ»,</a:t>
            </a:r>
          </a:p>
          <a:p>
            <a:pPr algn="ctr"/>
            <a:r>
              <a:rPr lang="ru-RU" b="1"/>
              <a:t>19 апреля 2013 года.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447675" y="136525"/>
            <a:ext cx="7627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МБОУ «Лицей-интернат (школа для одаренных детей) г. Буинска РТ»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4652963"/>
            <a:ext cx="8135938" cy="792162"/>
          </a:xfrm>
        </p:spPr>
        <p:txBody>
          <a:bodyPr lIns="91440" rIns="91440" bIns="45720" anchor="t">
            <a:normAutofit/>
          </a:bodyPr>
          <a:lstStyle/>
          <a:p>
            <a:pPr algn="ctr"/>
            <a:r>
              <a:rPr lang="en-US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РЕСПУБЛИКАНСКАЯ НАУЧНО-ПРАКТИЧЕСКАЯ</a:t>
            </a: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КОНФЕРЕНЦИЯ ШКОЛЬНИКОВ «ОТ ШКОЛЬНОГО ПРОЕКТА К ФОРМИРОВАНИЮ</a:t>
            </a:r>
            <a:b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ИНТЕЛЛЕКТУАЛЬНОЙ ЭЛИТЫ РЕСПУБЛИКИ ТАТАРСТАН», </a:t>
            </a:r>
            <a:b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АПРЕЛЯ 2012 ГОДА.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395288" y="260350"/>
            <a:ext cx="5400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ndara" pitchFamily="34" charset="0"/>
              </a:rPr>
              <a:t>…Ныне вся Республика и даже Россия гордится</a:t>
            </a:r>
          </a:p>
          <a:p>
            <a:r>
              <a:rPr lang="ru-RU">
                <a:latin typeface="Candara" pitchFamily="34" charset="0"/>
              </a:rPr>
              <a:t>славной элитой своей!</a:t>
            </a:r>
          </a:p>
        </p:txBody>
      </p:sp>
      <p:pic>
        <p:nvPicPr>
          <p:cNvPr id="19460" name="Picture 2" descr="E:\распечатать в байте\распечатать\SAM_90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906463"/>
            <a:ext cx="1344612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E:\распечатать в байте\распечатать\SAM_8963.JPG"/>
          <p:cNvPicPr>
            <a:picLocks noChangeAspect="1" noChangeArrowheads="1"/>
          </p:cNvPicPr>
          <p:nvPr/>
        </p:nvPicPr>
        <p:blipFill>
          <a:blip r:embed="rId3"/>
          <a:srcRect l="6093" t="13626" r="31461" b="14445"/>
          <a:stretch>
            <a:fillRect/>
          </a:stretch>
        </p:blipFill>
        <p:spPr bwMode="auto">
          <a:xfrm>
            <a:off x="3081338" y="3008313"/>
            <a:ext cx="21717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 descr="E:\распечатать в байте\распечатать\SAM_9090.JPG"/>
          <p:cNvPicPr>
            <a:picLocks noChangeAspect="1" noChangeArrowheads="1"/>
          </p:cNvPicPr>
          <p:nvPr/>
        </p:nvPicPr>
        <p:blipFill>
          <a:blip r:embed="rId4"/>
          <a:srcRect l="-11070" t="1567" r="11070" b="-1567"/>
          <a:stretch>
            <a:fillRect/>
          </a:stretch>
        </p:blipFill>
        <p:spPr bwMode="auto">
          <a:xfrm>
            <a:off x="4554538" y="1069975"/>
            <a:ext cx="2782887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6863" y="225425"/>
            <a:ext cx="24955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0288" y="384175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5" descr="E:\распечатать в байте\распечатать\SAM_909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938" y="2997200"/>
            <a:ext cx="24844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6" descr="E:\распечатать в байте\распечатать\SAM_92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30413" y="906463"/>
            <a:ext cx="26130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7" descr="E:\распечатать в байте\распечатать\SAM_913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35600" y="3008313"/>
            <a:ext cx="2182813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7875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A30532"/>
                </a:solidFill>
              </a:rPr>
              <a:t>«Везде исследуйте всечасно,     Что есть велико и прекрасно.»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01220105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800" y="1874838"/>
            <a:ext cx="6059488" cy="48672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699</TotalTime>
  <Words>62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3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Times New Roman</vt:lpstr>
      <vt:lpstr>Candara</vt:lpstr>
      <vt:lpstr>Поток</vt:lpstr>
      <vt:lpstr>Поток</vt:lpstr>
      <vt:lpstr>Поток</vt:lpstr>
      <vt:lpstr>Поток</vt:lpstr>
      <vt:lpstr>Слайд 1</vt:lpstr>
      <vt:lpstr>I РЕСПУБЛИКАНСКАЯ НАУЧНО-ПРАКТИЧЕСКАЯ КОНФЕРЕНЦИЯ ШКОЛЬНИКОВ «ОТ ШКОЛЬНОГО ПРОЕКТА К ФОРМИРОВАНИЮ   ИНТЕЛЛЕКТУАЛЬНОЙ ЭЛИТЫ РЕСПУБЛИКИ ТАТАРСТАН»,   20 АПРЕЛЯ 2012 ГОДА.</vt:lpstr>
      <vt:lpstr>«Везде исследуйте всечасно,     Что есть велико и прекрасно.»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Robin</cp:lastModifiedBy>
  <cp:revision>93</cp:revision>
  <dcterms:modified xsi:type="dcterms:W3CDTF">2013-04-18T16:22:19Z</dcterms:modified>
</cp:coreProperties>
</file>